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18" autoAdjust="0"/>
    <p:restoredTop sz="94649" autoAdjust="0"/>
  </p:normalViewPr>
  <p:slideViewPr>
    <p:cSldViewPr snapToGrid="0" snapToObjects="1">
      <p:cViewPr varScale="1">
        <p:scale>
          <a:sx n="86" d="100"/>
          <a:sy n="86" d="100"/>
        </p:scale>
        <p:origin x="360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95770"/>
            <a:ext cx="7772400" cy="143333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1219200"/>
            <a:ext cx="8229600" cy="2467530"/>
          </a:xfrm>
          <a:solidFill>
            <a:srgbClr val="1C293D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ourier"/>
                <a:cs typeface="Courier"/>
              </a:defRPr>
            </a:lvl1pPr>
            <a:lvl2pPr>
              <a:defRPr sz="2400">
                <a:solidFill>
                  <a:schemeClr val="bg1"/>
                </a:solidFill>
                <a:latin typeface="Courier"/>
                <a:cs typeface="Courier"/>
              </a:defRPr>
            </a:lvl2pPr>
            <a:lvl3pPr>
              <a:defRPr sz="2400">
                <a:solidFill>
                  <a:schemeClr val="bg1"/>
                </a:solidFill>
                <a:latin typeface="Courier"/>
                <a:cs typeface="Courier"/>
              </a:defRPr>
            </a:lvl3pPr>
            <a:lvl4pPr>
              <a:defRPr sz="2400">
                <a:solidFill>
                  <a:schemeClr val="bg1"/>
                </a:solidFill>
                <a:latin typeface="Courier"/>
                <a:cs typeface="Courier"/>
              </a:defRPr>
            </a:lvl4pPr>
            <a:lvl5pPr>
              <a:defRPr sz="2400">
                <a:solidFill>
                  <a:schemeClr val="bg1"/>
                </a:solidFill>
                <a:latin typeface="Courier"/>
                <a:cs typeface="Courier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38" y="3600450"/>
            <a:ext cx="671535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3338" y="459581"/>
            <a:ext cx="671535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3338" y="4025504"/>
            <a:ext cx="671535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61" r:id="rId3"/>
    <p:sldLayoutId id="2147493462" r:id="rId4"/>
    <p:sldLayoutId id="2147493464" r:id="rId5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Helvetica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Using Sound in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14650"/>
            <a:ext cx="7772400" cy="687866"/>
          </a:xfrm>
        </p:spPr>
        <p:txBody>
          <a:bodyPr/>
          <a:lstStyle/>
          <a:p>
            <a:pPr algn="l"/>
            <a:r>
              <a:rPr lang="en-US" dirty="0" smtClean="0"/>
              <a:t>Looking at the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59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PowerPoint Animation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Dissolve</a:t>
            </a:r>
          </a:p>
          <a:p>
            <a:r>
              <a:rPr lang="en-US" dirty="0" smtClean="0"/>
              <a:t>Random bars</a:t>
            </a:r>
          </a:p>
          <a:p>
            <a:r>
              <a:rPr lang="en-US" dirty="0" smtClean="0"/>
              <a:t>Float</a:t>
            </a:r>
          </a:p>
          <a:p>
            <a:r>
              <a:rPr lang="en-US" dirty="0" smtClean="0"/>
              <a:t>Spin</a:t>
            </a:r>
          </a:p>
          <a:p>
            <a:r>
              <a:rPr lang="en-US" dirty="0" smtClean="0"/>
              <a:t>Zoom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3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0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0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9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uts+">
      <a:dk1>
        <a:srgbClr val="3D4753"/>
      </a:dk1>
      <a:lt1>
        <a:srgbClr val="F9F4E6"/>
      </a:lt1>
      <a:dk2>
        <a:srgbClr val="3D4753"/>
      </a:dk2>
      <a:lt2>
        <a:srgbClr val="F9F4E6"/>
      </a:lt2>
      <a:accent1>
        <a:srgbClr val="B03B34"/>
      </a:accent1>
      <a:accent2>
        <a:srgbClr val="F2CB59"/>
      </a:accent2>
      <a:accent3>
        <a:srgbClr val="1D7E4D"/>
      </a:accent3>
      <a:accent4>
        <a:srgbClr val="5482AC"/>
      </a:accent4>
      <a:accent5>
        <a:srgbClr val="EC7237"/>
      </a:accent5>
      <a:accent6>
        <a:srgbClr val="7D3670"/>
      </a:accent6>
      <a:hlink>
        <a:srgbClr val="3D4753"/>
      </a:hlink>
      <a:folHlink>
        <a:srgbClr val="3D475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1807</TotalTime>
  <Words>17</Words>
  <Application>Microsoft Office PowerPoint</Application>
  <PresentationFormat>On-screen Show (16:9)</PresentationFormat>
  <Paragraphs>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Courier</vt:lpstr>
      <vt:lpstr>Helvetica</vt:lpstr>
      <vt:lpstr>Office Theme</vt:lpstr>
      <vt:lpstr>Using Sound in PowerPoint</vt:lpstr>
      <vt:lpstr>PowerPoint Animation Effects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Sound</dc:title>
  <dc:subject>Sound</dc:subject>
  <dc:creator>Bob Flisser</dc:creator>
  <cp:lastModifiedBy>Bob Flisser</cp:lastModifiedBy>
  <cp:revision>52</cp:revision>
  <dcterms:created xsi:type="dcterms:W3CDTF">2010-04-12T23:12:02Z</dcterms:created>
  <dcterms:modified xsi:type="dcterms:W3CDTF">2014-03-30T18:56:14Z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